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3" autoAdjust="0"/>
    <p:restoredTop sz="94660"/>
  </p:normalViewPr>
  <p:slideViewPr>
    <p:cSldViewPr snapToGrid="0">
      <p:cViewPr>
        <p:scale>
          <a:sx n="81" d="100"/>
          <a:sy n="81" d="100"/>
        </p:scale>
        <p:origin x="-30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059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215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8397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716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14590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4744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3594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1081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298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972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304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524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332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639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130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946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8FD4D-DFAE-431B-B766-0A8E07CEE184}" type="datetimeFigureOut">
              <a:rPr lang="ru-RU" smtClean="0"/>
              <a:pPr/>
              <a:t>13.12.2023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2F23E5-567A-4D98-B11C-560B0838E9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89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06"/>
          <a:stretch>
            <a:fillRect/>
          </a:stretch>
        </p:blipFill>
        <p:spPr>
          <a:xfrm>
            <a:off x="1833595" y="2494883"/>
            <a:ext cx="4765963" cy="363628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003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24692" y="334972"/>
            <a:ext cx="957349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Проект</a:t>
            </a:r>
          </a:p>
          <a:p>
            <a:pPr algn="ctr"/>
            <a:r>
              <a:rPr lang="ru-RU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«Юный тимуровец»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39354" y="5181600"/>
            <a:ext cx="466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Разработчики: инициативная группа </a:t>
            </a:r>
            <a:r>
              <a:rPr lang="ru-RU" b="1" dirty="0">
                <a:latin typeface="Georgia" panose="02040502050405020303" pitchFamily="18" charset="0"/>
              </a:rPr>
              <a:t>родителей (законных представителей) </a:t>
            </a:r>
            <a:r>
              <a:rPr lang="ru-RU" b="1" dirty="0" smtClean="0">
                <a:latin typeface="Georgia" panose="02040502050405020303" pitchFamily="18" charset="0"/>
              </a:rPr>
              <a:t>МАДОУ </a:t>
            </a:r>
            <a:r>
              <a:rPr lang="ru-RU" b="1" dirty="0" smtClean="0">
                <a:latin typeface="Georgia" panose="02040502050405020303" pitchFamily="18" charset="0"/>
              </a:rPr>
              <a:t>«Детский сад №38». по </a:t>
            </a:r>
            <a:r>
              <a:rPr lang="ru-RU" b="1" dirty="0">
                <a:latin typeface="Georgia" panose="02040502050405020303" pitchFamily="18" charset="0"/>
              </a:rPr>
              <a:t>внедрению ФОП ДО </a:t>
            </a:r>
          </a:p>
        </p:txBody>
      </p:sp>
    </p:spTree>
    <p:extLst>
      <p:ext uri="{BB962C8B-B14F-4D97-AF65-F5344CB8AC3E}">
        <p14:creationId xmlns:p14="http://schemas.microsoft.com/office/powerpoint/2010/main" xmlns="" val="74504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636" y="581891"/>
            <a:ext cx="1137458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Актуальность проекта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sz="1400" dirty="0">
                <a:latin typeface="Georgia" panose="02040502050405020303" pitchFamily="18" charset="0"/>
              </a:rPr>
              <a:t>Детство – время активного социального «развертывания» растущего человека и освоения им социокультурных достижений и ценностей. В условиях сложного периода нестабильности и социальных конфликтов во многих сферах нашей жизни утрачены общечеловеческие ценности. Сейчас особенно остро ощущается необходимость восстановления утраченных ценностей: гуманизма и милосердия, человеколюбия и сострадания, которые должны воспитываться с детства.</a:t>
            </a:r>
          </a:p>
          <a:p>
            <a:pPr algn="just"/>
            <a:r>
              <a:rPr lang="ru-RU" sz="1400" dirty="0">
                <a:latin typeface="Georgia" panose="02040502050405020303" pitchFamily="18" charset="0"/>
              </a:rPr>
              <a:t>Милосердие и доброта в последнее время мы чаще стали обращаться к этим словам. С раннего детства человек осознаёт себя, как частицу своей нации, своей Родины. Детский сад вносит большой вклад в воспитание патриотизма у детей и помогает воспитывать в наших детях чувство достоинства и гордости, ответственности и надежды, раскрывает истинные ценности семьи, нации, Родины.</a:t>
            </a:r>
          </a:p>
          <a:p>
            <a:pPr algn="just"/>
            <a:r>
              <a:rPr lang="ru-RU" sz="1400" dirty="0" smtClean="0">
                <a:latin typeface="Georgia" panose="02040502050405020303" pitchFamily="18" charset="0"/>
              </a:rPr>
              <a:t>Актуальность </a:t>
            </a:r>
            <a:r>
              <a:rPr lang="ru-RU" sz="1400" dirty="0">
                <a:latin typeface="Georgia" panose="02040502050405020303" pitchFamily="18" charset="0"/>
              </a:rPr>
              <a:t>проекта заключается в том, чтобы как можно раньше помочь воспитанникам определить систему нравственных ценностей и приоритетов в жизни, тогда он будет стремиться помогать людям, при этом решиться проблема свободного времени и полезной занятости воспитанников.</a:t>
            </a:r>
          </a:p>
          <a:p>
            <a:pPr algn="just"/>
            <a:r>
              <a:rPr lang="ru-RU" sz="1400" dirty="0">
                <a:latin typeface="Georgia" panose="02040502050405020303" pitchFamily="18" charset="0"/>
              </a:rPr>
              <a:t>Тимуровская работа очень нужна, ведь пожилым людям иногда требуется не только помощь, но и просто внимание. Данный проект рассчитан на то, что он поможет ребятам утвердиться в том, что человеческая доброта, милосердие, умение радоваться и переживать за других людей и составляют основу человеческого счастья.</a:t>
            </a:r>
          </a:p>
          <a:p>
            <a:pPr algn="just"/>
            <a:r>
              <a:rPr lang="ru-RU" sz="1400" dirty="0">
                <a:latin typeface="Georgia" panose="02040502050405020303" pitchFamily="18" charset="0"/>
              </a:rPr>
              <a:t>Деятельность детского сообщества «Юный тимуровец» направлена на содействие процессу социализации воспитанников с помощью методов волонтерской, тимуровской, благотворительной работы, коллективных творческих дел, через подключение к решению серьезных и важных проблем в социуме, а также через содействие развитию и реализации личных инициатив и творческого потенциала.       </a:t>
            </a:r>
          </a:p>
          <a:p>
            <a:pPr algn="just"/>
            <a:r>
              <a:rPr lang="ru-RU" sz="1400" dirty="0">
                <a:latin typeface="Georgia" panose="02040502050405020303" pitchFamily="18" charset="0"/>
              </a:rPr>
              <a:t>Тимуровец – это гражданин, который по зову сердца безвозмездно занимается социально значимой деятельностью и осознает свое значение для общества</a:t>
            </a:r>
            <a:r>
              <a:rPr lang="ru-RU" sz="1400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r>
              <a:rPr lang="ru-RU" sz="1400" b="1" dirty="0">
                <a:latin typeface="Georgia" panose="02040502050405020303" pitchFamily="18" charset="0"/>
              </a:rPr>
              <a:t>Особое внимание – теме воспитания достойного гражданина уделяется в ФОП </a:t>
            </a:r>
            <a:r>
              <a:rPr lang="ru-RU" sz="1400" b="1" smtClean="0">
                <a:latin typeface="Georgia" panose="02040502050405020303" pitchFamily="18" charset="0"/>
              </a:rPr>
              <a:t>ДО, которая </a:t>
            </a:r>
            <a:r>
              <a:rPr lang="ru-RU" sz="1400" b="1" dirty="0">
                <a:latin typeface="Georgia" panose="02040502050405020303" pitchFamily="18" charset="0"/>
              </a:rPr>
              <a:t>ставит задачу - приобщение детей( в соответствии с возрастными особенностями) и базовым ценностям российского народа –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ценностей.   </a:t>
            </a:r>
            <a:r>
              <a:rPr lang="ru-RU" sz="1600" dirty="0"/>
              <a:t>       </a:t>
            </a:r>
          </a:p>
          <a:p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9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0327" y="471055"/>
            <a:ext cx="10751128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Цель и задачи проекта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i="1" dirty="0">
                <a:solidFill>
                  <a:srgbClr val="FF0000"/>
                </a:solidFill>
                <a:latin typeface="Georgia" panose="02040502050405020303" pitchFamily="18" charset="0"/>
              </a:rPr>
              <a:t>          Цель проекта</a:t>
            </a:r>
            <a:r>
              <a:rPr lang="ru-RU" i="1" dirty="0">
                <a:latin typeface="Georgia" panose="02040502050405020303" pitchFamily="18" charset="0"/>
              </a:rPr>
              <a:t> </a:t>
            </a:r>
            <a:r>
              <a:rPr lang="ru-RU" dirty="0">
                <a:latin typeface="Georgia" panose="02040502050405020303" pitchFamily="18" charset="0"/>
              </a:rPr>
              <a:t>- создать условия для развития детской инициативы по оказанию помощи социально незащищенным слоям населения посредством </a:t>
            </a:r>
            <a:r>
              <a:rPr lang="ru-RU" dirty="0" err="1" smtClean="0">
                <a:latin typeface="Georgia" panose="02040502050405020303" pitchFamily="18" charset="0"/>
              </a:rPr>
              <a:t>детско</a:t>
            </a:r>
            <a:r>
              <a:rPr lang="ru-RU" dirty="0" smtClean="0">
                <a:latin typeface="Georgia" panose="02040502050405020303" pitchFamily="18" charset="0"/>
              </a:rPr>
              <a:t> – </a:t>
            </a:r>
            <a:r>
              <a:rPr lang="ru-RU" dirty="0" err="1" smtClean="0">
                <a:latin typeface="Georgia" panose="02040502050405020303" pitchFamily="18" charset="0"/>
              </a:rPr>
              <a:t>родительско</a:t>
            </a:r>
            <a:r>
              <a:rPr lang="ru-RU" dirty="0" smtClean="0">
                <a:latin typeface="Georgia" panose="02040502050405020303" pitchFamily="18" charset="0"/>
              </a:rPr>
              <a:t> - педагогического </a:t>
            </a:r>
            <a:r>
              <a:rPr lang="ru-RU" dirty="0">
                <a:latin typeface="Georgia" panose="02040502050405020303" pitchFamily="18" charset="0"/>
              </a:rPr>
              <a:t>сообщества «Юный Тимуровец».</a:t>
            </a:r>
          </a:p>
          <a:p>
            <a:r>
              <a:rPr lang="ru-RU" i="1" dirty="0">
                <a:solidFill>
                  <a:srgbClr val="FF0000"/>
                </a:solidFill>
                <a:latin typeface="Georgia" panose="02040502050405020303" pitchFamily="18" charset="0"/>
              </a:rPr>
              <a:t>Задачи:</a:t>
            </a:r>
            <a:endParaRPr lang="ru-RU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·       организовать различных форм работы с ветеранами, инвалидами, одинокими </a:t>
            </a:r>
            <a:r>
              <a:rPr lang="ru-RU" dirty="0" smtClean="0">
                <a:latin typeface="Georgia" panose="02040502050405020303" pitchFamily="18" charset="0"/>
              </a:rPr>
              <a:t>людьми.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·</a:t>
            </a:r>
            <a:r>
              <a:rPr lang="ru-RU" dirty="0">
                <a:latin typeface="Georgia" panose="02040502050405020303" pitchFamily="18" charset="0"/>
              </a:rPr>
              <a:t>        оказывать помощь социально незащищенным слоям населения;</a:t>
            </a:r>
          </a:p>
          <a:p>
            <a:r>
              <a:rPr lang="ru-RU" dirty="0">
                <a:latin typeface="Georgia" panose="02040502050405020303" pitchFamily="18" charset="0"/>
              </a:rPr>
              <a:t>·       проведение трудовых десантов;</a:t>
            </a:r>
          </a:p>
          <a:p>
            <a:r>
              <a:rPr lang="ru-RU" dirty="0">
                <a:latin typeface="Georgia" panose="02040502050405020303" pitchFamily="18" charset="0"/>
              </a:rPr>
              <a:t>·       пропагандировать тимуровское движение.</a:t>
            </a:r>
          </a:p>
          <a:p>
            <a:r>
              <a:rPr lang="ru-RU" b="1" dirty="0">
                <a:solidFill>
                  <a:srgbClr val="FF0000"/>
                </a:solidFill>
                <a:latin typeface="Georgia" panose="02040502050405020303" pitchFamily="18" charset="0"/>
              </a:rPr>
              <a:t>Участники проекта</a:t>
            </a:r>
            <a:endParaRPr lang="ru-RU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В реализации проекта участвуют воспитанники МАДОУ </a:t>
            </a:r>
            <a:r>
              <a:rPr lang="ru-RU" dirty="0" smtClean="0">
                <a:latin typeface="Georgia" panose="02040502050405020303" pitchFamily="18" charset="0"/>
              </a:rPr>
              <a:t>«Детский сад №38» </a:t>
            </a:r>
            <a:r>
              <a:rPr lang="ru-RU" dirty="0">
                <a:latin typeface="Georgia" panose="02040502050405020303" pitchFamily="18" charset="0"/>
              </a:rPr>
              <a:t>подготовительного к школе возраста, </a:t>
            </a:r>
            <a:r>
              <a:rPr lang="ru-RU" dirty="0" smtClean="0">
                <a:latin typeface="Georgia" panose="02040502050405020303" pitchFamily="18" charset="0"/>
              </a:rPr>
              <a:t>педагоги, родители (законные представители)</a:t>
            </a:r>
            <a:endParaRPr lang="ru-RU" dirty="0">
              <a:latin typeface="Georgia" panose="02040502050405020303" pitchFamily="18" charset="0"/>
            </a:endParaRPr>
          </a:p>
          <a:p>
            <a:r>
              <a:rPr lang="ru-RU" b="1" dirty="0">
                <a:latin typeface="Georgia" panose="02040502050405020303" pitchFamily="18" charset="0"/>
              </a:rPr>
              <a:t> </a:t>
            </a:r>
            <a:endParaRPr lang="ru-RU" dirty="0">
              <a:latin typeface="Georgia" panose="02040502050405020303" pitchFamily="18" charset="0"/>
            </a:endParaRPr>
          </a:p>
          <a:p>
            <a:r>
              <a:rPr lang="ru-RU" b="1" dirty="0">
                <a:latin typeface="Georgia" panose="02040502050405020303" pitchFamily="18" charset="0"/>
              </a:rPr>
              <a:t> </a:t>
            </a:r>
            <a:endParaRPr lang="ru-RU" dirty="0">
              <a:latin typeface="Georgia" panose="02040502050405020303" pitchFamily="18" charset="0"/>
            </a:endParaRPr>
          </a:p>
          <a:p>
            <a:r>
              <a:rPr lang="ru-RU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Срок реализации проекта</a:t>
            </a:r>
            <a:endParaRPr lang="ru-RU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b="1" dirty="0">
                <a:latin typeface="Georgia" panose="02040502050405020303" pitchFamily="18" charset="0"/>
              </a:rPr>
              <a:t>         </a:t>
            </a:r>
            <a:r>
              <a:rPr lang="ru-RU" dirty="0">
                <a:latin typeface="Georgia" panose="02040502050405020303" pitchFamily="18" charset="0"/>
              </a:rPr>
              <a:t>Реализация проекта рассчитана на 2023-2024 учебный год.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ru-RU" dirty="0"/>
          </a:p>
          <a:p>
            <a:r>
              <a:rPr lang="ru-RU" b="1" dirty="0"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 </a:t>
            </a:r>
            <a:endParaRPr lang="ru-RU" dirty="0"/>
          </a:p>
          <a:p>
            <a:r>
              <a:rPr lang="ru-RU" b="1" dirty="0"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763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26473"/>
            <a:ext cx="11031415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Механизм реализации проекта</a:t>
            </a:r>
            <a:endParaRPr lang="ru-RU" sz="2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latin typeface="Georgia" panose="02040502050405020303" pitchFamily="18" charset="0"/>
              </a:rPr>
              <a:t>        </a:t>
            </a:r>
            <a:r>
              <a:rPr lang="ru-RU" dirty="0">
                <a:latin typeface="Georgia" panose="02040502050405020303" pitchFamily="18" charset="0"/>
              </a:rPr>
              <a:t>Проект основан на деятельностном подходе, включающем гуманное отношение к престарелым людям, людям, попавшим в трудные жизненные ситуации и развитие эмоционального фона детей через коллективную трудовую деятельность. Работа строится по двум направлениям «Дети – детям», «Дети – ветеран».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 </a:t>
            </a:r>
          </a:p>
          <a:p>
            <a:pPr algn="ctr"/>
            <a:r>
              <a:rPr lang="ru-RU" sz="24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Стратегические направления проекта</a:t>
            </a:r>
            <a:endParaRPr lang="ru-RU" sz="24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dirty="0">
                <a:latin typeface="Georgia" panose="02040502050405020303" pitchFamily="18" charset="0"/>
              </a:rPr>
              <a:t>Для реализации цели и задач деятельности необходимо осуществить работу по ряду направлений:</a:t>
            </a:r>
          </a:p>
          <a:p>
            <a:pPr algn="just"/>
            <a:r>
              <a:rPr lang="ru-RU" b="1" dirty="0">
                <a:latin typeface="Georgia" panose="02040502050405020303" pitchFamily="18" charset="0"/>
              </a:rPr>
              <a:t>Взрослые:</a:t>
            </a:r>
            <a:endParaRPr lang="ru-RU" dirty="0">
              <a:latin typeface="Georgia" panose="02040502050405020303" pitchFamily="18" charset="0"/>
            </a:endParaRP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Информационно – аналитическая деятельность, нацеленная на создание банка данных о нуждающихся, деление их на категории, изучение характера проблем;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Социально значимая деятельность;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Шефская помощь;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Пропаганда тимуровского движения.</a:t>
            </a:r>
          </a:p>
          <a:p>
            <a:pPr algn="just"/>
            <a:r>
              <a:rPr lang="ru-RU" b="1" dirty="0">
                <a:latin typeface="Georgia" panose="02040502050405020303" pitchFamily="18" charset="0"/>
              </a:rPr>
              <a:t>Дети:</a:t>
            </a:r>
            <a:endParaRPr lang="ru-RU" dirty="0">
              <a:latin typeface="Georgia" panose="02040502050405020303" pitchFamily="18" charset="0"/>
            </a:endParaRP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Поиск информации доступным для детей способом: беседы с родителями, воспитателями, экскурсия в библиотеку, поиск информации в интернете, просмотр фильмов, мультфильмов «Тимур и его команда»;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·       Апробация различных форм работы.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48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246" y="540327"/>
            <a:ext cx="11488616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Основные принципы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      </a:t>
            </a:r>
          </a:p>
          <a:p>
            <a:pPr lvl="0"/>
            <a:r>
              <a:rPr lang="ru-RU" dirty="0">
                <a:latin typeface="Georgia" panose="02040502050405020303" pitchFamily="18" charset="0"/>
              </a:rPr>
              <a:t>Принцип воспитания и развития социально-активной образованной личности в изменяющихся условиях общественной жизни.</a:t>
            </a:r>
          </a:p>
          <a:p>
            <a:pPr lvl="0"/>
            <a:r>
              <a:rPr lang="ru-RU" dirty="0">
                <a:latin typeface="Georgia" panose="02040502050405020303" pitchFamily="18" charset="0"/>
              </a:rPr>
              <a:t>Принцип доброты (предполагает ориентацию на человека, заботу о благе людей разных поколений).</a:t>
            </a:r>
          </a:p>
          <a:p>
            <a:pPr lvl="0"/>
            <a:r>
              <a:rPr lang="ru-RU" dirty="0">
                <a:latin typeface="Georgia" panose="02040502050405020303" pitchFamily="18" charset="0"/>
              </a:rPr>
              <a:t>Принцип «Я + МЫ» (предполагает личную значимость деятельности для каждого участника проекта).</a:t>
            </a:r>
          </a:p>
          <a:p>
            <a:pPr lvl="0"/>
            <a:r>
              <a:rPr lang="ru-RU" dirty="0">
                <a:latin typeface="Georgia" panose="02040502050405020303" pitchFamily="18" charset="0"/>
              </a:rPr>
              <a:t>Принцип активности. Живём и действуем!</a:t>
            </a:r>
          </a:p>
          <a:p>
            <a:pPr lvl="0"/>
            <a:r>
              <a:rPr lang="ru-RU" dirty="0">
                <a:latin typeface="Georgia" panose="02040502050405020303" pitchFamily="18" charset="0"/>
              </a:rPr>
              <a:t>Принцип взаимодействия предполагает организацию совместной деятельности детей и взрослых.</a:t>
            </a:r>
          </a:p>
          <a:p>
            <a:r>
              <a:rPr lang="ru-RU" b="1" dirty="0">
                <a:latin typeface="Georgia" panose="02040502050405020303" pitchFamily="18" charset="0"/>
              </a:rPr>
              <a:t> </a:t>
            </a:r>
            <a:endParaRPr lang="ru-RU" dirty="0">
              <a:latin typeface="Georgia" panose="02040502050405020303" pitchFamily="18" charset="0"/>
            </a:endParaRPr>
          </a:p>
          <a:p>
            <a:r>
              <a:rPr lang="ru-RU" b="1" dirty="0">
                <a:latin typeface="Georgia" panose="02040502050405020303" pitchFamily="18" charset="0"/>
              </a:rPr>
              <a:t> </a:t>
            </a:r>
            <a:endParaRPr lang="ru-RU" dirty="0">
              <a:latin typeface="Georgia" panose="02040502050405020303" pitchFamily="18" charset="0"/>
            </a:endParaRPr>
          </a:p>
          <a:p>
            <a:pPr algn="ctr"/>
            <a:r>
              <a:rPr lang="ru-RU" sz="28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Ожидаемый результат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·        Дети узнают, кто такой Тимуровец – это гражданин, который по зову сердца безвозмездно занимается социально значимой деятельностью и осознает свое значение для общества. Тимуровец – </a:t>
            </a:r>
            <a:r>
              <a:rPr lang="ru-RU" dirty="0" smtClean="0">
                <a:latin typeface="Georgia" panose="02040502050405020303" pitchFamily="18" charset="0"/>
              </a:rPr>
              <a:t>волонтёр</a:t>
            </a:r>
            <a:r>
              <a:rPr lang="ru-RU" dirty="0">
                <a:latin typeface="Georgia" panose="02040502050405020303" pitchFamily="18" charset="0"/>
              </a:rPr>
              <a:t>, доброволец, тот, кто помогает другим людям.</a:t>
            </a:r>
          </a:p>
          <a:p>
            <a:r>
              <a:rPr lang="ru-RU" dirty="0">
                <a:latin typeface="Georgia" panose="02040502050405020303" pitchFamily="18" charset="0"/>
              </a:rPr>
              <a:t>·        </a:t>
            </a:r>
            <a:r>
              <a:rPr lang="ru-RU" dirty="0" smtClean="0">
                <a:latin typeface="Georgia" panose="02040502050405020303" pitchFamily="18" charset="0"/>
              </a:rPr>
              <a:t>Создания детского сообщество </a:t>
            </a:r>
            <a:r>
              <a:rPr lang="ru-RU" dirty="0">
                <a:latin typeface="Georgia" panose="02040502050405020303" pitchFamily="18" charset="0"/>
              </a:rPr>
              <a:t>«Юный Тимуровец»</a:t>
            </a:r>
          </a:p>
          <a:p>
            <a:r>
              <a:rPr lang="ru-RU" dirty="0">
                <a:latin typeface="Georgia" panose="02040502050405020303" pitchFamily="18" charset="0"/>
              </a:rPr>
              <a:t>·        Проявление инициативы в оказании помощи другим людям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                                 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49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3782" y="457200"/>
            <a:ext cx="8589818" cy="4959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15037" y="457200"/>
            <a:ext cx="4795672" cy="6448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основных </a:t>
            </a: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2846157"/>
              </p:ext>
            </p:extLst>
          </p:nvPr>
        </p:nvGraphicFramePr>
        <p:xfrm>
          <a:off x="1597891" y="1315411"/>
          <a:ext cx="7721600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346">
                  <a:extLst>
                    <a:ext uri="{9D8B030D-6E8A-4147-A177-3AD203B41FA5}">
                      <a16:colId xmlns:a16="http://schemas.microsoft.com/office/drawing/2014/main" xmlns="" val="92234265"/>
                    </a:ext>
                  </a:extLst>
                </a:gridCol>
                <a:gridCol w="4577387">
                  <a:extLst>
                    <a:ext uri="{9D8B030D-6E8A-4147-A177-3AD203B41FA5}">
                      <a16:colId xmlns:a16="http://schemas.microsoft.com/office/drawing/2014/main" xmlns="" val="1972507532"/>
                    </a:ext>
                  </a:extLst>
                </a:gridCol>
                <a:gridCol w="2573867">
                  <a:extLst>
                    <a:ext uri="{9D8B030D-6E8A-4147-A177-3AD203B41FA5}">
                      <a16:colId xmlns:a16="http://schemas.microsoft.com/office/drawing/2014/main" xmlns="" val="1019821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anose="02040502050405020303" pitchFamily="18" charset="0"/>
                        </a:rPr>
                        <a:t>№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anose="02040502050405020303" pitchFamily="18" charset="0"/>
                        </a:rPr>
                        <a:t>Мероприятия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anose="02040502050405020303" pitchFamily="18" charset="0"/>
                        </a:rPr>
                        <a:t>Сроки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549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1.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Создание банка данных  о социально незащищенных слоях населения посёлка Приютово деление их на категории, изучение характера проблем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Сентябрь - октябрь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3858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2.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Создание детского сообщества «Юный тимуровец». Исследование социально – значимых дел. Разработка плана.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 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Ноябрь 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9213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3.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Операции «Ветеран», «Забота».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В течение года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1219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4.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Акция «Твори добро на Земле» 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447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5.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Изготовление информационного стенда «Юный тимуровец» предлагает.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Ноябрь 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25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6.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Подведение итогов. Результативность реализации проекта. Перспективы дальнейшего развития проекта.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Май 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178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8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762000"/>
            <a:ext cx="11069781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</a:rPr>
              <a:t>Заключение</a:t>
            </a:r>
          </a:p>
          <a:p>
            <a:pPr algn="ctr"/>
            <a:endParaRPr lang="ru-RU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     Реализация </a:t>
            </a:r>
            <a:r>
              <a:rPr lang="ru-RU" dirty="0">
                <a:latin typeface="Georgia" panose="02040502050405020303" pitchFamily="18" charset="0"/>
              </a:rPr>
              <a:t>мероприятий проекта будет способствовать расширению возможностей занятости детей в свободное время, увеличению числа людей, заботящихся о социально незащищенных слоях населения; людей, пропагандирующих тимуровское движение.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      Проект </a:t>
            </a:r>
            <a:r>
              <a:rPr lang="ru-RU" dirty="0">
                <a:latin typeface="Georgia" panose="02040502050405020303" pitchFamily="18" charset="0"/>
              </a:rPr>
              <a:t>позволит снизить процент детей, не занятых дополнительным образованием. Реализация проекта повысит уровень воспитанности участников по вопросам патриотического, духовно–нравственного воспитания.</a:t>
            </a:r>
          </a:p>
          <a:p>
            <a:pPr algn="just"/>
            <a:r>
              <a:rPr lang="ru-RU" smtClean="0">
                <a:latin typeface="Georgia" panose="02040502050405020303" pitchFamily="18" charset="0"/>
              </a:rPr>
              <a:t>      Тимуровское </a:t>
            </a:r>
            <a:r>
              <a:rPr lang="ru-RU" dirty="0">
                <a:latin typeface="Georgia" panose="02040502050405020303" pitchFamily="18" charset="0"/>
              </a:rPr>
              <a:t>движение в нашем детском саду никогда не </a:t>
            </a:r>
            <a:r>
              <a:rPr lang="ru-RU" dirty="0" smtClean="0">
                <a:latin typeface="Georgia" panose="02040502050405020303" pitchFamily="18" charset="0"/>
              </a:rPr>
              <a:t>угаснет. </a:t>
            </a:r>
            <a:r>
              <a:rPr lang="ru-RU" dirty="0">
                <a:latin typeface="Georgia" panose="02040502050405020303" pitchFamily="18" charset="0"/>
              </a:rPr>
              <a:t>Оно </a:t>
            </a:r>
            <a:r>
              <a:rPr lang="ru-RU" dirty="0" smtClean="0">
                <a:latin typeface="Georgia" panose="02040502050405020303" pitchFamily="18" charset="0"/>
              </a:rPr>
              <a:t>станет </a:t>
            </a:r>
            <a:r>
              <a:rPr lang="ru-RU" dirty="0">
                <a:latin typeface="Georgia" panose="02040502050405020303" pitchFamily="18" charset="0"/>
              </a:rPr>
              <a:t>традицией. Данный проект мы предполагаем в дальнейшем сделать долгосрочным, для того, чтобы многие поколения детей учились по примеру своих предшественников заботиться о людях, нуждающихся в помощи.  Благодаря проекту каждый его участник сможет проявить себя, быть востребованным, что так необходимо любому человеку, особенно нам, пока еще с неопределенными взглядами, только начинающими чувствовать себя частичкой окружающего мира. Мы думаем, что старшее поколение увидит в нас настоящих помощников.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179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251</Words>
  <Application>Microsoft Office PowerPoint</Application>
  <PresentationFormat>Произвольный</PresentationFormat>
  <Paragraphs>105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Ралиф</dc:creator>
  <cp:lastModifiedBy>Шведа </cp:lastModifiedBy>
  <cp:revision>7</cp:revision>
  <dcterms:created xsi:type="dcterms:W3CDTF">2023-02-01T14:23:23Z</dcterms:created>
  <dcterms:modified xsi:type="dcterms:W3CDTF">2023-12-13T09:36:56Z</dcterms:modified>
</cp:coreProperties>
</file>